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Bold" charset="1" panose="00000800000000000000"/>
      <p:regular r:id="rId10"/>
    </p:embeddedFont>
    <p:embeddedFont>
      <p:font typeface="HK Grotesk Bold Italics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31" Target="slides/slide20.xml" Type="http://schemas.openxmlformats.org/officeDocument/2006/relationships/slide"/><Relationship Id="rId32" Target="slides/slide21.xml" Type="http://schemas.openxmlformats.org/officeDocument/2006/relationships/slide"/><Relationship Id="rId33" Target="slides/slide22.xml" Type="http://schemas.openxmlformats.org/officeDocument/2006/relationships/slide"/><Relationship Id="rId34" Target="slides/slide23.xml" Type="http://schemas.openxmlformats.org/officeDocument/2006/relationships/slide"/><Relationship Id="rId35" Target="slides/slide24.xml" Type="http://schemas.openxmlformats.org/officeDocument/2006/relationships/slide"/><Relationship Id="rId36" Target="slides/slide25.xml" Type="http://schemas.openxmlformats.org/officeDocument/2006/relationships/slide"/><Relationship Id="rId37" Target="slides/slide26.xml" Type="http://schemas.openxmlformats.org/officeDocument/2006/relationships/slide"/><Relationship Id="rId38" Target="slides/slide27.xml" Type="http://schemas.openxmlformats.org/officeDocument/2006/relationships/slide"/><Relationship Id="rId39" Target="slides/slide28.xml" Type="http://schemas.openxmlformats.org/officeDocument/2006/relationships/slide"/><Relationship Id="rId4" Target="theme/theme1.xml" Type="http://schemas.openxmlformats.org/officeDocument/2006/relationships/theme"/><Relationship Id="rId40" Target="slides/slide29.xml" Type="http://schemas.openxmlformats.org/officeDocument/2006/relationships/slide"/><Relationship Id="rId41" Target="slides/slide3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338579"/>
            <a:ext cx="10018893" cy="5858735"/>
            <a:chOff x="0" y="0"/>
            <a:chExt cx="13358524" cy="781164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350"/>
              <a:ext cx="13358524" cy="5685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1023"/>
                </a:lnSpc>
              </a:pPr>
              <a:r>
                <a:rPr lang="en-US" sz="10399">
                  <a:solidFill>
                    <a:srgbClr val="FFFFFF"/>
                  </a:solidFill>
                  <a:latin typeface="HK Grotesk Bold Bold"/>
                </a:rPr>
                <a:t>Oración para sanar el corazón roto de mi pareja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082467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701779"/>
            <a:ext cx="10018893" cy="7132336"/>
            <a:chOff x="0" y="0"/>
            <a:chExt cx="13358524" cy="950978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4775"/>
              <a:ext cx="13358524" cy="7412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695"/>
                </a:lnSpc>
              </a:pPr>
              <a:r>
                <a:rPr lang="en-US" sz="8203">
                  <a:solidFill>
                    <a:srgbClr val="FFFFFF"/>
                  </a:solidFill>
                  <a:latin typeface="HK Grotesk Bold Bold"/>
                </a:rPr>
                <a:t>Oh Señor, quita de su vida toda personalidad que conspira para romper su corazón.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7780602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701779"/>
            <a:ext cx="10018893" cy="7132336"/>
            <a:chOff x="0" y="0"/>
            <a:chExt cx="13358524" cy="950978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4775"/>
              <a:ext cx="13358524" cy="7412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695"/>
                </a:lnSpc>
              </a:pPr>
              <a:r>
                <a:rPr lang="en-US" sz="8203">
                  <a:solidFill>
                    <a:srgbClr val="FFFFFF"/>
                  </a:solidFill>
                  <a:latin typeface="HK Grotesk Bold Bold"/>
                </a:rPr>
                <a:t>Oh Señor, levántate con tu poder y demuele cada altar de emociones rotas en su vida.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7780602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460946"/>
            <a:ext cx="10018893" cy="7614002"/>
            <a:chOff x="0" y="0"/>
            <a:chExt cx="13358524" cy="1015200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13358524" cy="80447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461"/>
                </a:lnSpc>
              </a:pPr>
              <a:r>
                <a:rPr lang="en-US" sz="8926">
                  <a:solidFill>
                    <a:srgbClr val="FFFFFF"/>
                  </a:solidFill>
                  <a:latin typeface="HK Grotesk Bold Bold"/>
                </a:rPr>
                <a:t>Padre mío, haz que tu rostro de sanación brille sobre su corazon roto y lastimado.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8422823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010870"/>
            <a:ext cx="10018893" cy="6514154"/>
            <a:chOff x="0" y="0"/>
            <a:chExt cx="13358524" cy="868553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3358524" cy="6597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775"/>
                </a:lnSpc>
              </a:pPr>
              <a:r>
                <a:rPr lang="en-US" sz="7335">
                  <a:solidFill>
                    <a:srgbClr val="FFFFFF"/>
                  </a:solidFill>
                  <a:latin typeface="HK Grotesk Bold Bold"/>
                </a:rPr>
                <a:t>Oh Señor, libera tu ángel de sanación para que visite y haga que experimente una sanación total.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95635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642064"/>
            <a:ext cx="10018893" cy="7251766"/>
            <a:chOff x="0" y="0"/>
            <a:chExt cx="13358524" cy="966902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350"/>
              <a:ext cx="13358524" cy="7542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1023"/>
                </a:lnSpc>
              </a:pPr>
              <a:r>
                <a:rPr lang="en-US" sz="10399">
                  <a:solidFill>
                    <a:srgbClr val="FFFFFF"/>
                  </a:solidFill>
                  <a:latin typeface="HK Grotesk Bold Bold"/>
                </a:rPr>
                <a:t>Pon tus vestiduras de sanación sobre su corazon 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7939842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701779"/>
            <a:ext cx="10018893" cy="7132336"/>
            <a:chOff x="0" y="0"/>
            <a:chExt cx="13358524" cy="950978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4775"/>
              <a:ext cx="13358524" cy="7412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695"/>
                </a:lnSpc>
              </a:pPr>
              <a:r>
                <a:rPr lang="en-US" sz="8203">
                  <a:solidFill>
                    <a:srgbClr val="FFFFFF"/>
                  </a:solidFill>
                  <a:latin typeface="HK Grotesk Bold Bold"/>
                </a:rPr>
                <a:t>Oh Señor, permite que haya un milagro en la salud de su corazón y sus emociones 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7780602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642064"/>
            <a:ext cx="10018893" cy="7251766"/>
            <a:chOff x="0" y="0"/>
            <a:chExt cx="13358524" cy="966902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3350"/>
              <a:ext cx="13358524" cy="7542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1023"/>
                </a:lnSpc>
              </a:pPr>
              <a:r>
                <a:rPr lang="en-US" sz="10399">
                  <a:solidFill>
                    <a:srgbClr val="FFFFFF"/>
                  </a:solidFill>
                  <a:latin typeface="HK Grotesk Bold Bold"/>
                </a:rPr>
                <a:t>Suministra tu fuerza espiritual asu corazón y a su mente.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7939842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285832"/>
            <a:ext cx="10018893" cy="5964229"/>
            <a:chOff x="0" y="0"/>
            <a:chExt cx="13358524" cy="79523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13358524" cy="58831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6932"/>
                </a:lnSpc>
              </a:pPr>
              <a:r>
                <a:rPr lang="en-US" sz="6539">
                  <a:solidFill>
                    <a:srgbClr val="FFFFFF"/>
                  </a:solidFill>
                  <a:latin typeface="HK Grotesk Bold Bold"/>
                </a:rPr>
                <a:t>Oh Señor, yo decreto y declaro que a partir de hoy, vivira en perfectas condiciones de salud emocional.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223127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460946"/>
            <a:ext cx="10018893" cy="7614002"/>
            <a:chOff x="0" y="0"/>
            <a:chExt cx="13358524" cy="1015200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13358524" cy="80447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461"/>
                </a:lnSpc>
              </a:pPr>
              <a:r>
                <a:rPr lang="en-US" sz="8926">
                  <a:solidFill>
                    <a:srgbClr val="FFFFFF"/>
                  </a:solidFill>
                  <a:latin typeface="HK Grotesk Bold Bold"/>
                </a:rPr>
                <a:t>Padre mío, yo decreto que nunca estara emocionalmente deprimido 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8422823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472338"/>
            <a:ext cx="10018893" cy="5591217"/>
            <a:chOff x="0" y="0"/>
            <a:chExt cx="13358524" cy="745495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3358524" cy="5366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852"/>
                </a:lnSpc>
              </a:pPr>
              <a:r>
                <a:rPr lang="en-US" sz="7407">
                  <a:solidFill>
                    <a:srgbClr val="FFFFFF"/>
                  </a:solidFill>
                  <a:latin typeface="HK Grotesk Bold Bold"/>
                </a:rPr>
                <a:t>Oh Señor, te pido que nunca experimente mas dolores emocionales y dolores del corazón 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5725776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222880"/>
            <a:ext cx="10018893" cy="6090134"/>
            <a:chOff x="0" y="0"/>
            <a:chExt cx="13358524" cy="812017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13358524" cy="60129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848"/>
                </a:lnSpc>
              </a:pPr>
              <a:r>
                <a:rPr lang="en-US" sz="8347">
                  <a:solidFill>
                    <a:srgbClr val="FFFFFF"/>
                  </a:solidFill>
                  <a:latin typeface="HK Grotesk Bold Bold"/>
                </a:rPr>
                <a:t>Padre mío, pon tus poderosas manos de sanación del corazon de mi pareja.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39099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354733"/>
            <a:ext cx="10018893" cy="5826427"/>
            <a:chOff x="0" y="0"/>
            <a:chExt cx="13358524" cy="776856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6675"/>
              <a:ext cx="13358524" cy="5708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6702"/>
                </a:lnSpc>
              </a:pPr>
              <a:r>
                <a:rPr lang="en-US" sz="6322">
                  <a:solidFill>
                    <a:srgbClr val="FFFFFF"/>
                  </a:solidFill>
                  <a:latin typeface="HK Grotesk Bold Bold"/>
                </a:rPr>
                <a:t>En la sociedad actual, es cada vez más frecuente que las parejas recurran a la oración para sanar su relación.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039390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010870"/>
            <a:ext cx="10018893" cy="6514154"/>
            <a:chOff x="0" y="0"/>
            <a:chExt cx="13358524" cy="868553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3358524" cy="6597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775"/>
                </a:lnSpc>
              </a:pPr>
              <a:r>
                <a:rPr lang="en-US" sz="7335">
                  <a:solidFill>
                    <a:srgbClr val="FFFFFF"/>
                  </a:solidFill>
                  <a:latin typeface="HK Grotesk Bold Bold"/>
                </a:rPr>
                <a:t>Para muchos, la oración puede ser una forma poderosa de devolver la paz y la unidad a una relación.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95635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010870"/>
            <a:ext cx="10018893" cy="6514154"/>
            <a:chOff x="0" y="0"/>
            <a:chExt cx="13358524" cy="868553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3358524" cy="6597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775"/>
                </a:lnSpc>
              </a:pPr>
              <a:r>
                <a:rPr lang="en-US" sz="7335">
                  <a:solidFill>
                    <a:srgbClr val="FFFFFF"/>
                  </a:solidFill>
                  <a:latin typeface="HK Grotesk Bold Bold"/>
                </a:rPr>
                <a:t>Un ejemplo de oración para sanar el corazón de una pareja es la oración por una pareja amorosa.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95635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343641"/>
            <a:ext cx="10018893" cy="5848611"/>
            <a:chOff x="0" y="0"/>
            <a:chExt cx="13358524" cy="779814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7150"/>
              <a:ext cx="13358524" cy="574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629"/>
                </a:lnSpc>
              </a:pPr>
              <a:r>
                <a:rPr lang="en-US" sz="5310">
                  <a:solidFill>
                    <a:srgbClr val="FFFFFF"/>
                  </a:solidFill>
                  <a:latin typeface="HK Grotesk Bold Bold"/>
                </a:rPr>
                <a:t>Esta oración puede utilizarse para pedir a Dios que traiga serenidad y comprensión al corazón de una persona, y que aumente el amor de la pareja por el otro.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068968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589886"/>
            <a:ext cx="10018893" cy="5356122"/>
            <a:chOff x="0" y="0"/>
            <a:chExt cx="13358524" cy="714149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7150"/>
              <a:ext cx="13358524" cy="50913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015"/>
                </a:lnSpc>
              </a:pPr>
              <a:r>
                <a:rPr lang="en-US" sz="4732">
                  <a:solidFill>
                    <a:srgbClr val="FFFFFF"/>
                  </a:solidFill>
                  <a:latin typeface="HK Grotesk Bold Bold"/>
                </a:rPr>
                <a:t>Puede pedir la curación de cualquier amargura o resentimiento que pueda haber surgido en la relación. También se puede pedir comprensión cuando un miembro de la pareja hace algo que molesta al otro.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5412316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285832"/>
            <a:ext cx="10018893" cy="5964229"/>
            <a:chOff x="0" y="0"/>
            <a:chExt cx="13358524" cy="79523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13358524" cy="58831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6932"/>
                </a:lnSpc>
              </a:pPr>
              <a:r>
                <a:rPr lang="en-US" sz="6539">
                  <a:solidFill>
                    <a:srgbClr val="FFFFFF"/>
                  </a:solidFill>
                  <a:latin typeface="HK Grotesk Bold Bold"/>
                </a:rPr>
                <a:t>Otra oración que puede utilizarse para sanar el corazón de una pareja es una oración para pedir fuerza y comprensión.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223127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354733"/>
            <a:ext cx="10018893" cy="5826427"/>
            <a:chOff x="0" y="0"/>
            <a:chExt cx="13358524" cy="776856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6675"/>
              <a:ext cx="13358524" cy="5708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6702"/>
                </a:lnSpc>
              </a:pPr>
              <a:r>
                <a:rPr lang="en-US" sz="6322">
                  <a:solidFill>
                    <a:srgbClr val="FFFFFF"/>
                  </a:solidFill>
                  <a:latin typeface="HK Grotesk Bold Bold"/>
                </a:rPr>
                <a:t>Podría pedir fuerza para que ambos miembros de la pareja encuentren el valor para seguir comprometidos con la relación.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039390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354733"/>
            <a:ext cx="10018893" cy="5826427"/>
            <a:chOff x="0" y="0"/>
            <a:chExt cx="13358524" cy="776856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6675"/>
              <a:ext cx="13358524" cy="5708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6702"/>
                </a:lnSpc>
              </a:pPr>
              <a:r>
                <a:rPr lang="en-US" sz="6322">
                  <a:solidFill>
                    <a:srgbClr val="FFFFFF"/>
                  </a:solidFill>
                  <a:latin typeface="HK Grotesk Bold Bold"/>
                </a:rPr>
                <a:t>También se puede pedir ayuda para expresar las preocupaciones y los sentimientos abiertamente y con calma.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039390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370805"/>
            <a:ext cx="10018893" cy="5794284"/>
            <a:chOff x="0" y="0"/>
            <a:chExt cx="13358524" cy="772571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7150"/>
              <a:ext cx="13358524" cy="56755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785"/>
                </a:lnSpc>
              </a:pPr>
              <a:r>
                <a:rPr lang="en-US" sz="4515">
                  <a:solidFill>
                    <a:srgbClr val="FFFFFF"/>
                  </a:solidFill>
                  <a:latin typeface="HK Grotesk Bold Bold"/>
                </a:rPr>
                <a:t>Por último, una oración para sanar el corazón de la pareja puede pedir la guía de Dios en los momentos difíciles. Se puede pedir a la pareja que se apoye mutuamente en los momentos difíciles y que recuerde que puede contar con el apoyo del otro.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5996533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701779"/>
            <a:ext cx="10018893" cy="7132336"/>
            <a:chOff x="0" y="0"/>
            <a:chExt cx="13358524" cy="950978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4775"/>
              <a:ext cx="13358524" cy="7412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695"/>
                </a:lnSpc>
              </a:pPr>
              <a:r>
                <a:rPr lang="en-US" sz="8203">
                  <a:solidFill>
                    <a:srgbClr val="FFFFFF"/>
                  </a:solidFill>
                  <a:latin typeface="HK Grotesk Bold Bold"/>
                </a:rPr>
                <a:t>También podría pedir fuerza para perdonarse mutuamente y para superar las heridas.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7780602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1460946"/>
            <a:ext cx="10018893" cy="7614002"/>
            <a:chOff x="0" y="0"/>
            <a:chExt cx="13358524" cy="1015200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13358524" cy="80447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461"/>
                </a:lnSpc>
              </a:pPr>
              <a:r>
                <a:rPr lang="en-US" sz="8926">
                  <a:solidFill>
                    <a:srgbClr val="FFFFFF"/>
                  </a:solidFill>
                  <a:latin typeface="HK Grotesk Bold Bold"/>
                </a:rPr>
                <a:t>Oh Señor, desconéctala de las personas que dañan sus emociones.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8422823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370805"/>
            <a:ext cx="10018893" cy="5794284"/>
            <a:chOff x="0" y="0"/>
            <a:chExt cx="13358524" cy="772571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7150"/>
              <a:ext cx="13358524" cy="56755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785"/>
                </a:lnSpc>
              </a:pPr>
              <a:r>
                <a:rPr lang="en-US" sz="4515">
                  <a:solidFill>
                    <a:srgbClr val="FFFFFF"/>
                  </a:solidFill>
                  <a:latin typeface="HK Grotesk Bold Bold"/>
                </a:rPr>
                <a:t>En conclusión, la oración puede ser una forma útil y poderosa de sanar el corazón de la pareja. Las oraciones pueden adaptarse a cada pareja y pedir la curación de la amargura o el resentimiento y la fuerza para seguir adelante.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5996533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139941"/>
            <a:ext cx="10018893" cy="6256011"/>
            <a:chOff x="0" y="0"/>
            <a:chExt cx="13358524" cy="834134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4775"/>
              <a:ext cx="13358524" cy="6243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155"/>
                </a:lnSpc>
              </a:pPr>
              <a:r>
                <a:rPr lang="en-US" sz="8636">
                  <a:solidFill>
                    <a:srgbClr val="FFFFFF"/>
                  </a:solidFill>
                  <a:latin typeface="HK Grotesk Bold Bold"/>
                </a:rPr>
                <a:t>Oh Señor, conéctala con personas que me ayuden emocionalmente.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61216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485000"/>
            <a:ext cx="10018893" cy="5565892"/>
            <a:chOff x="0" y="0"/>
            <a:chExt cx="13358524" cy="742119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23825"/>
              <a:ext cx="13358524" cy="5304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0334"/>
                </a:lnSpc>
              </a:pPr>
              <a:r>
                <a:rPr lang="en-US" sz="9749">
                  <a:solidFill>
                    <a:srgbClr val="FFFFFF"/>
                  </a:solidFill>
                  <a:latin typeface="HK Grotesk Bold Bold"/>
                </a:rPr>
                <a:t>Mi Padre continúa renovando su corazón día a día 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5692011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057002"/>
            <a:ext cx="10018893" cy="6421889"/>
            <a:chOff x="0" y="0"/>
            <a:chExt cx="13358524" cy="856251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13358524" cy="64552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461"/>
                </a:lnSpc>
              </a:pPr>
              <a:r>
                <a:rPr lang="en-US" sz="8926">
                  <a:solidFill>
                    <a:srgbClr val="FFFFFF"/>
                  </a:solidFill>
                  <a:latin typeface="HK Grotesk Bold Bold"/>
                </a:rPr>
                <a:t>Oh Señor, yo decreto una total y perfecta sanidad en mi vida emocional 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83333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010870"/>
            <a:ext cx="10018893" cy="6514154"/>
            <a:chOff x="0" y="0"/>
            <a:chExt cx="13358524" cy="868553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3358524" cy="6597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775"/>
                </a:lnSpc>
              </a:pPr>
              <a:r>
                <a:rPr lang="en-US" sz="7335">
                  <a:solidFill>
                    <a:srgbClr val="FFFFFF"/>
                  </a:solidFill>
                  <a:latin typeface="HK Grotesk Bold Bold"/>
                </a:rPr>
                <a:t>Oh Señor, levántate en tu misericordia y haz que tu poder de sanación descanse sobre sus emociones.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95635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057002"/>
            <a:ext cx="10018893" cy="6421889"/>
            <a:chOff x="0" y="0"/>
            <a:chExt cx="13358524" cy="856251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13358524" cy="64552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461"/>
                </a:lnSpc>
              </a:pPr>
              <a:r>
                <a:rPr lang="en-US" sz="8926">
                  <a:solidFill>
                    <a:srgbClr val="FFFFFF"/>
                  </a:solidFill>
                  <a:latin typeface="HK Grotesk Bold Bold"/>
                </a:rPr>
                <a:t>Padre mío, libera tu unción de sanación sobre su corazón y su mente.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83333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A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0841" y="2010870"/>
            <a:ext cx="10018893" cy="6514154"/>
            <a:chOff x="0" y="0"/>
            <a:chExt cx="13358524" cy="868553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3358524" cy="6597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775"/>
                </a:lnSpc>
              </a:pPr>
              <a:r>
                <a:rPr lang="en-US" sz="7335">
                  <a:solidFill>
                    <a:srgbClr val="FFFFFF"/>
                  </a:solidFill>
                  <a:latin typeface="HK Grotesk Bold Bold"/>
                </a:rPr>
                <a:t>Oh Señor, desarraiga toda planta espiritual que empodere los corazones y las emociones rotas.</a:t>
              </a:r>
            </a:p>
          </p:txBody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6956359"/>
              <a:ext cx="8371759" cy="172917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0" y="-138594"/>
            <a:ext cx="299367" cy="10564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0" y="-138594"/>
            <a:ext cx="299367" cy="2477174"/>
          </a:xfrm>
          <a:prstGeom prst="rect">
            <a:avLst/>
          </a:prstGeom>
          <a:solidFill>
            <a:srgbClr val="242424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DAF5bHphct4</dc:identifier>
  <dcterms:modified xsi:type="dcterms:W3CDTF">2011-08-01T06:04:30Z</dcterms:modified>
  <cp:revision>1</cp:revision>
  <dc:title>Padre mío, pon tus poderosas manos de sanación del corazon de mi pareja. - Presentation</dc:title>
</cp:coreProperties>
</file>